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2DCEB2-E71C-4747-A4E3-08ED3A24D938}">
  <a:tblStyle styleId="{102DCEB2-E71C-4747-A4E3-08ED3A24D9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8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7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8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6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6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7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9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8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9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8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8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7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9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0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0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8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0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{102DCEB2-E71C-4747-A4E3-08ED3A24D938}</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{102DCEB2-E71C-4747-A4E3-08ED3A24D938}</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{102DCEB2-E71C-4747-A4E3-08ED3A24D938}</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{102DCEB2-E71C-4747-A4E3-08ED3A24D938}</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{102DCEB2-E71C-4747-A4E3-08ED3A24D938}</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{102DCEB2-E71C-4747-A4E3-08ED3A24D938}</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{102DCEB2-E71C-4747-A4E3-08ED3A24D938}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{102DCEB2-E71C-4747-A4E3-08ED3A24D938}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{102DCEB2-E71C-4747-A4E3-08ED3A24D938}</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{102DCEB2-E71C-4747-A4E3-08ED3A24D938}</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{102DCEB2-E71C-4747-A4E3-08ED3A24D938}</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{102DCEB2-E71C-4747-A4E3-08ED3A24D938}</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{102DCEB2-E71C-4747-A4E3-08ED3A24D938}</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{102DCEB2-E71C-4747-A4E3-08ED3A24D938}</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